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3" r:id="rId2"/>
    <p:sldId id="286" r:id="rId3"/>
    <p:sldId id="285" r:id="rId4"/>
    <p:sldId id="260" r:id="rId5"/>
    <p:sldId id="261" r:id="rId6"/>
    <p:sldId id="278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91" r:id="rId18"/>
    <p:sldId id="288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560CE1-4629-4655-8E29-29B53792E327}" type="datetimeFigureOut">
              <a:rPr lang="en-AU" smtClean="0"/>
              <a:t>29/09/2020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762C85-B318-47DB-BAB6-7AB364280EF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4043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F099-E7D2-44EC-A648-42535DE5C4F6}" type="datetimeFigureOut">
              <a:rPr lang="en-AU" smtClean="0"/>
              <a:t>29/09/2020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EA21-61C0-4C93-8EA1-38B900D88B4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23055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F099-E7D2-44EC-A648-42535DE5C4F6}" type="datetimeFigureOut">
              <a:rPr lang="en-AU" smtClean="0"/>
              <a:t>29/09/2020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EA21-61C0-4C93-8EA1-38B900D88B4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94930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F099-E7D2-44EC-A648-42535DE5C4F6}" type="datetimeFigureOut">
              <a:rPr lang="en-AU" smtClean="0"/>
              <a:t>29/09/2020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EA21-61C0-4C93-8EA1-38B900D88B4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26001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F099-E7D2-44EC-A648-42535DE5C4F6}" type="datetimeFigureOut">
              <a:rPr lang="en-AU" smtClean="0"/>
              <a:t>29/09/2020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EA21-61C0-4C93-8EA1-38B900D88B4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1165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F099-E7D2-44EC-A648-42535DE5C4F6}" type="datetimeFigureOut">
              <a:rPr lang="en-AU" smtClean="0"/>
              <a:t>29/09/2020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EA21-61C0-4C93-8EA1-38B900D88B4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667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F099-E7D2-44EC-A648-42535DE5C4F6}" type="datetimeFigureOut">
              <a:rPr lang="en-AU" smtClean="0"/>
              <a:t>29/09/2020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EA21-61C0-4C93-8EA1-38B900D88B4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6406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F099-E7D2-44EC-A648-42535DE5C4F6}" type="datetimeFigureOut">
              <a:rPr lang="en-AU" smtClean="0"/>
              <a:t>29/09/2020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EA21-61C0-4C93-8EA1-38B900D88B4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1449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F099-E7D2-44EC-A648-42535DE5C4F6}" type="datetimeFigureOut">
              <a:rPr lang="en-AU" smtClean="0"/>
              <a:t>29/09/2020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EA21-61C0-4C93-8EA1-38B900D88B4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5638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F099-E7D2-44EC-A648-42535DE5C4F6}" type="datetimeFigureOut">
              <a:rPr lang="en-AU" smtClean="0"/>
              <a:t>29/09/2020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EA21-61C0-4C93-8EA1-38B900D88B4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4797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F099-E7D2-44EC-A648-42535DE5C4F6}" type="datetimeFigureOut">
              <a:rPr lang="en-AU" smtClean="0"/>
              <a:t>29/09/2020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EA21-61C0-4C93-8EA1-38B900D88B4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6473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F099-E7D2-44EC-A648-42535DE5C4F6}" type="datetimeFigureOut">
              <a:rPr lang="en-AU" smtClean="0"/>
              <a:t>29/09/2020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EA21-61C0-4C93-8EA1-38B900D88B4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85925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BF099-E7D2-44EC-A648-42535DE5C4F6}" type="datetimeFigureOut">
              <a:rPr lang="en-AU" smtClean="0"/>
              <a:t>29/09/2020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3EA21-61C0-4C93-8EA1-38B900D88B4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155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7" Type="http://schemas.openxmlformats.org/officeDocument/2006/relationships/image" Target="../media/image7.tif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4.png"/><Relationship Id="rId4" Type="http://schemas.openxmlformats.org/officeDocument/2006/relationships/image" Target="../media/image6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" y="0"/>
            <a:ext cx="89676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27th Sunday in Ordinary Time  Year A</a:t>
            </a:r>
          </a:p>
        </p:txBody>
      </p:sp>
      <p:sp>
        <p:nvSpPr>
          <p:cNvPr id="5" name="Rectangle 4"/>
          <p:cNvSpPr/>
          <p:nvPr/>
        </p:nvSpPr>
        <p:spPr>
          <a:xfrm>
            <a:off x="-55534" y="501098"/>
            <a:ext cx="9236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27 Thường Niên Năm A</a:t>
            </a:r>
            <a:endParaRPr lang="en-A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Hung Doan\Pictures\hinh cut\chua matthew 8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664389"/>
            <a:ext cx="5968094" cy="426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Hung Doan\Pictures\hinh cut\New Folder (2)\con thua tu 1aa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6" y="2175781"/>
            <a:ext cx="2991986" cy="471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Hung Doan\Pictures\hinh cut\New Folder (2)\con thua tu 1ab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451" y="2895599"/>
            <a:ext cx="1118613" cy="309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981200" y="5712481"/>
            <a:ext cx="5715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002060"/>
                </a:solidFill>
              </a:rPr>
              <a:t>04/10/2020</a:t>
            </a:r>
            <a:endParaRPr lang="en-AU" sz="2000" b="1" dirty="0">
              <a:solidFill>
                <a:srgbClr val="002060"/>
              </a:solidFill>
            </a:endParaRP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H</a:t>
            </a:r>
            <a:r>
              <a:rPr lang="vi-VN" sz="2000" b="1" dirty="0">
                <a:solidFill>
                  <a:srgbClr val="002060"/>
                </a:solidFill>
              </a:rPr>
              <a:t>ùng Phương &amp; Thanh Quảng thực hiện</a:t>
            </a:r>
            <a:endParaRPr lang="en-A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49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684" y="3962400"/>
            <a:ext cx="44000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 cùng, ông sai chính con trai mình đến gặp chúng, vì nghĩ rằng: "Chúng sẽ nể con ta."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67400" y="274506"/>
            <a:ext cx="3124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Finally he sent his son to them. “They will respect my son,” he said. </a:t>
            </a:r>
          </a:p>
        </p:txBody>
      </p:sp>
      <p:pic>
        <p:nvPicPr>
          <p:cNvPr id="6147" name="Picture 3" descr="C:\Users\JOSEPH HUNG DOAN\Pictures\jesus\phuc am\new\New folder\6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4" y="8586"/>
            <a:ext cx="5719245" cy="380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Hung Doan\Pictures\hinh cut\New Folder (2)\21.37a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06" y="3563272"/>
            <a:ext cx="4486275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682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18" y="4724400"/>
            <a:ext cx="865791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 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 bọn tá điền vừa thấy người con, thì bảo nhau: "Đứa thừa tự đây rồi ! 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 ta giết quách nó đi, 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đoạt lấy gia tài nó !"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0" y="116632"/>
            <a:ext cx="357543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when the tenants saw the son, they said to each other, “This is the heir. Come on, let us kill him and take over his inheritance.”</a:t>
            </a:r>
          </a:p>
        </p:txBody>
      </p:sp>
      <p:pic>
        <p:nvPicPr>
          <p:cNvPr id="7171" name="Picture 3" descr="C:\Users\JOSEPH HUNG DOAN\Pictures\jesus\phuc am\new\New folder\6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" y="0"/>
            <a:ext cx="5107953" cy="462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320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62600" y="3882383"/>
            <a:ext cx="32403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 là chúng bắt lấy cậu, quăng ra bên ngoài vườn nho, và giết đi.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88640"/>
            <a:ext cx="3886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they seized him and threw him out of the vineyard and killed him.</a:t>
            </a:r>
          </a:p>
        </p:txBody>
      </p:sp>
      <p:pic>
        <p:nvPicPr>
          <p:cNvPr id="8195" name="Picture 3" descr="C:\Users\JOSEPH HUNG DOAN\Pictures\jesus\phuc am\new\New folder\6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6" y="3657600"/>
            <a:ext cx="4648660" cy="311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Hung Doan\Pictures\hinh cut\New Folder (2)\21.37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386" y="0"/>
            <a:ext cx="5108389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465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42207" y="3789040"/>
            <a:ext cx="26627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</a:rPr>
              <a:t>Vậy xin hỏi : Khi ông chủ vườn nho đến, ông sẽ làm gì bọn tá điền kia ?" </a:t>
            </a:r>
            <a:endParaRPr lang="en-AU" sz="32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42207" y="116632"/>
            <a:ext cx="266274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 when the owner of the vineyard comes, what will he do to those tenants?’</a:t>
            </a:r>
          </a:p>
        </p:txBody>
      </p:sp>
      <p:pic>
        <p:nvPicPr>
          <p:cNvPr id="10242" name="Picture 2" descr="C:\Users\JOSEPH HUNG DOAN\Pictures\jesus\phuc am\new\New folder\6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54" y="542397"/>
            <a:ext cx="6446261" cy="600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136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075" y="3338698"/>
            <a:ext cx="4953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 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 đáp: "Ác giả ác báo, ông sẽ tru diệt bọn chúng, và cho các tá điền khác canh tác vườn nho, để cứ đúng mùa, họ nộp hoa lợi cho ông."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05400" y="-76200"/>
            <a:ext cx="406591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answered, </a:t>
            </a:r>
            <a:r>
              <a:rPr lang="vi-VN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</a:t>
            </a:r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‘He will bring those wretches to a wretched end and lease the vineyard to other tenants who will deliver the produce to him when the season arrives.’ </a:t>
            </a:r>
          </a:p>
        </p:txBody>
      </p:sp>
      <p:pic>
        <p:nvPicPr>
          <p:cNvPr id="9222" name="Picture 6" descr="C:\Users\JOSEPH HUNG DOAN\Pictures\jesus\phuc am\new\New folder\6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" t="4686"/>
          <a:stretch/>
        </p:blipFill>
        <p:spPr bwMode="auto">
          <a:xfrm>
            <a:off x="0" y="0"/>
            <a:ext cx="5029200" cy="330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368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042572"/>
            <a:ext cx="9525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/>
              <a:t> 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bảo họ: </a:t>
            </a:r>
          </a:p>
          <a:p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"Các ông chưa bao giờ</a:t>
            </a:r>
          </a:p>
          <a:p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 câu này trong </a:t>
            </a:r>
          </a:p>
          <a:p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 Thánh sao?   </a:t>
            </a:r>
          </a:p>
          <a:p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Tảng đá thợ xây nhà loại bỏ lại trở nên đá tảng góc tường. Đó chính là công trình của Chúa, công trình kỳ diệu trước mắt chúng ta.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95800" y="12940"/>
            <a:ext cx="4572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said to them, ‘Have you never read in the scriptures: It was the stone rejected by </a:t>
            </a:r>
            <a:r>
              <a:rPr lang="vi-VN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</a:t>
            </a:r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builders that </a:t>
            </a:r>
            <a:r>
              <a:rPr lang="en-AU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ecame</a:t>
            </a:r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keystone. </a:t>
            </a:r>
            <a:endParaRPr lang="vi-VN" sz="32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was the Lord’s doing and it is wonderful to see? </a:t>
            </a:r>
          </a:p>
        </p:txBody>
      </p:sp>
      <p:pic>
        <p:nvPicPr>
          <p:cNvPr id="11267" name="Picture 3" descr="C:\Users\JOSEPH HUNG DOAN\Pictures\jesus\phuc am\new\New folder\6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55" y="0"/>
            <a:ext cx="4524555" cy="302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589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00603" y="3326181"/>
            <a:ext cx="434339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Bởi đó, tôi nói cho các ông hay : Nước Thiên Chúa, Thiên Chúa sẽ lấy đi không cho các ông nữa, mà ban cho một dân biết làm cho Nước ấy sinh hoa lợi…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56218"/>
            <a:ext cx="44957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‘I tell you, then, that the kingdom of God will be taken from you and given to a people who will produce its fruit.’.. </a:t>
            </a:r>
          </a:p>
        </p:txBody>
      </p:sp>
      <p:pic>
        <p:nvPicPr>
          <p:cNvPr id="13316" name="Picture 4" descr="C:\Users\JOSEPH HUNG DOAN\Pictures\jesus\phuc am\new\New folder\6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914" y="-19185"/>
            <a:ext cx="4623086" cy="288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JOSEPH HUNG DOAN\Pictures\jesus\phuc am\new\New folder\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61" y="3200401"/>
            <a:ext cx="4847772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86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6149" name="Picture 5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68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Hung Doan\Pictures\hinh cut\New Folder (2)\con thua tu 1a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3200400"/>
            <a:ext cx="2349862" cy="390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Hung Doan\Pictures\hinh cut\New Folder (2)\con thua tu 1b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090158"/>
            <a:ext cx="3505200" cy="2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Hung Doan\Pictures\hinh cut\New Folder (2)\con thua tu 1c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3915650"/>
            <a:ext cx="2209800" cy="307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Hung Doan\Pictures\hinh cut\tay chua 1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12842" y="1257776"/>
            <a:ext cx="3783935" cy="560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-1" y="7937"/>
            <a:ext cx="90967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</a:t>
            </a:r>
            <a:r>
              <a:rPr lang="en-AU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Sunday in Ordinary Time Year A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5575" y="551100"/>
            <a:ext cx="88360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27 Thường Niên Năm A</a:t>
            </a:r>
            <a:endParaRPr lang="en-A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880168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Viney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Hung Doan\Pictures\hinh cut\New Folder (2)\con thua tu 1a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468" y="2985477"/>
            <a:ext cx="2328930" cy="387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ung Doan\Pictures\hinh cut\New Folder (2)\con thua tu 1b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462" y="3886200"/>
            <a:ext cx="37338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Hung Doan\Pictures\Pictures\jesus\CHUA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186" y="457200"/>
            <a:ext cx="2706687" cy="284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Hung Doan\Pictures\hinh cut\New Folder (2)\con thua tu 1c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409682"/>
            <a:ext cx="2533650" cy="352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65468" y="140925"/>
            <a:ext cx="39049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Sunday in Ordinary Time Year A</a:t>
            </a:r>
          </a:p>
        </p:txBody>
      </p:sp>
      <p:sp>
        <p:nvSpPr>
          <p:cNvPr id="9" name="Rectangle 8"/>
          <p:cNvSpPr/>
          <p:nvPr/>
        </p:nvSpPr>
        <p:spPr>
          <a:xfrm>
            <a:off x="5562600" y="97793"/>
            <a:ext cx="35408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27 Thường Niên </a:t>
            </a:r>
          </a:p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A</a:t>
            </a:r>
            <a:endParaRPr lang="en-A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429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25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09376" y="-100885"/>
            <a:ext cx="56346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</a:t>
            </a:r>
            <a:r>
              <a:rPr lang="en-AU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AU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Sunday </a:t>
            </a:r>
            <a:endParaRPr lang="vi-VN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Ordinary Time - Year A</a:t>
            </a:r>
          </a:p>
        </p:txBody>
      </p:sp>
      <p:pic>
        <p:nvPicPr>
          <p:cNvPr id="10" name="Picture 3" descr="C:\Users\Hung Doan\Pictures\hinh cut\New Folder (2)\con thua tu 1b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19400" y="3116652"/>
            <a:ext cx="4653504" cy="389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Hung Doan\Pictures\hinh cut\New Folder (2)\con thua tu 1c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410" y="3200400"/>
            <a:ext cx="2743200" cy="381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JOSEPH HUNG DOAN\Pictures\jesus\jesus_png_9_by_mariamlouis-d5ew6p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76130" y="960944"/>
            <a:ext cx="5810056" cy="589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634474" y="1020353"/>
            <a:ext cx="56346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27 Thường Niên Năm A</a:t>
            </a:r>
            <a:endParaRPr lang="en-A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576392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4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Hung Doan\Pictures\hinh cut\MatthewBible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865" y="-33130"/>
            <a:ext cx="4238252" cy="250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018618" y="473554"/>
            <a:ext cx="4269143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Gospel</a:t>
            </a:r>
          </a:p>
          <a:p>
            <a:pPr algn="ctr"/>
            <a:r>
              <a:rPr lang="en-A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Matthew </a:t>
            </a:r>
          </a:p>
          <a:p>
            <a:pPr algn="ctr"/>
            <a:r>
              <a:rPr lang="en-A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21:33-43</a:t>
            </a:r>
          </a:p>
          <a:p>
            <a:pPr algn="ctr"/>
            <a:r>
              <a:rPr lang="en-AU" sz="32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Phúc</a:t>
            </a:r>
            <a:r>
              <a:rPr lang="en-AU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AU" sz="32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Âm</a:t>
            </a:r>
            <a:r>
              <a:rPr lang="en-AU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AU" sz="32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theo</a:t>
            </a:r>
            <a:r>
              <a:rPr lang="en-AU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AU" sz="32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Thánh</a:t>
            </a:r>
            <a:r>
              <a:rPr lang="en-AU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AU" sz="32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Mátthêu</a:t>
            </a:r>
            <a:endParaRPr lang="en-AU" sz="3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AU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21:33-43</a:t>
            </a:r>
          </a:p>
        </p:txBody>
      </p:sp>
      <p:pic>
        <p:nvPicPr>
          <p:cNvPr id="5122" name="Picture 2" descr="C:\Users\Hung Doan\Pictures\hinh cut\New Folder (2)\con thua tu 1aa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23203"/>
            <a:ext cx="4275846" cy="674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Hung Doan\Pictures\hinh cut\New Folder (2)\con thua tu 1ab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900" y="1740847"/>
            <a:ext cx="1338494" cy="36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664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" y="3657600"/>
            <a:ext cx="3733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ấy, Đứ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Giêsu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thượng tế và  kỳ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trong dân rằng: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8" name="Picture 4" descr="C:\Users\JOSEPH HUNG DOAN\Pictures\jesus\phuc am\new\New folder\47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76056" cy="334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81600" y="152400"/>
            <a:ext cx="37162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said to the chief priests and the elders of the people, ‘Listen to another parable.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139" y="3354988"/>
            <a:ext cx="525780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4672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7483" y="5941663"/>
            <a:ext cx="8458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 gia chủ kia trồng được một vườn nho ; 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178779"/>
            <a:ext cx="90670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was a man, a landowner, </a:t>
            </a:r>
            <a:endParaRPr lang="vi-VN" sz="32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planted a vineyard; </a:t>
            </a:r>
          </a:p>
        </p:txBody>
      </p:sp>
      <p:pic>
        <p:nvPicPr>
          <p:cNvPr id="6" name="Picture 4" descr="C:\Users\JOSEPH HUNG DOAN\Pictures\jesus\phuc am\new\New folder\47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71600"/>
            <a:ext cx="6722367" cy="443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924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Hung Doan\Pictures\hinh cut\New Folder (2)\21.3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683" y="3419459"/>
            <a:ext cx="4882318" cy="344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48200" y="228600"/>
            <a:ext cx="43545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fenced it round, dug a winepress in it and built a tower; then he leased it to tenants and went abroad.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3222063"/>
            <a:ext cx="43053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chung quanh vườn, ông rào giậu ; trong vườn, ông khoét bồn đạp nho, và xây một tháp canh. Ông cho tá điền canh tác, rồi trẩy đi xa.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92"/>
            <a:ext cx="456777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1046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1" y="4093906"/>
            <a:ext cx="4343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 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Gần đến mùa hái nho, ông sai đầy tớ đến gặp các tá điền để thu hoa lợi. 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81600" y="167062"/>
            <a:ext cx="396239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vintage time drew near </a:t>
            </a:r>
            <a:r>
              <a:rPr lang="vi-VN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sent his servants to the tenants to collect his produce.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5" y="167062"/>
            <a:ext cx="4595191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Hung Doan\Pictures\hinh cut\New Folder (2)\21.34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3347166"/>
            <a:ext cx="4648200" cy="346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908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891" y="3933056"/>
            <a:ext cx="447658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Bọn tá điền bắt 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đầy tớ ông: chúng đánh người này, giết người kia, ném đá người nọ.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70851" y="52835"/>
            <a:ext cx="388321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the tenants seized his servants, thrashed one, killed another and stoned a third.</a:t>
            </a:r>
          </a:p>
        </p:txBody>
      </p:sp>
      <p:pic>
        <p:nvPicPr>
          <p:cNvPr id="4099" name="Picture 3" descr="C:\Users\JOSEPH HUNG DOAN\Pictures\jesus\phuc am\new\New folder\5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35"/>
            <a:ext cx="5260787" cy="351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Hung Doan\Pictures\hinh cut\New Folder (2)\21.35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3382029"/>
            <a:ext cx="4705350" cy="343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452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3657600"/>
            <a:ext cx="45513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 lại sai một số đầy tớ khác đông hơn trước : nhưng bọn tá điền cũng xử với họ y như vậy.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29200" y="0"/>
            <a:ext cx="4114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Next he sent some more servants, </a:t>
            </a:r>
            <a:endParaRPr lang="vi-VN" sz="32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time a larger number, and they dealt with them in the same way. </a:t>
            </a:r>
          </a:p>
        </p:txBody>
      </p:sp>
      <p:pic>
        <p:nvPicPr>
          <p:cNvPr id="5123" name="Picture 3" descr="C:\Users\JOSEPH HUNG DOAN\Pictures\jesus\phuc am\new\New folder\5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953000" cy="328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Hung Doan\Pictures\hinh cut\New Folder (2)\21.36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82639"/>
            <a:ext cx="4333461" cy="327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3036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733</Words>
  <Application>Microsoft Office PowerPoint</Application>
  <PresentationFormat>On-screen Show (4:3)</PresentationFormat>
  <Paragraphs>55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Arial Narrow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Doan</dc:creator>
  <cp:lastModifiedBy>An Dang</cp:lastModifiedBy>
  <cp:revision>36</cp:revision>
  <dcterms:created xsi:type="dcterms:W3CDTF">2016-08-13T02:28:50Z</dcterms:created>
  <dcterms:modified xsi:type="dcterms:W3CDTF">2020-09-29T09:34:56Z</dcterms:modified>
</cp:coreProperties>
</file>